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15F57-A7F0-461D-9623-91FED0604F9B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88CF1-62EB-4D2C-B814-1374DAA4A49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785817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Устный счет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00174"/>
            <a:ext cx="6400800" cy="413862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1. Площадь </a:t>
            </a:r>
            <a:r>
              <a:rPr lang="ru-RU" dirty="0"/>
              <a:t>сада – 24 квадратных метров. Под черешню отведено две пятнадцатых площади сада. Сколько квадратных метров сада не занято черешней? </a:t>
            </a:r>
          </a:p>
          <a:p>
            <a:pPr lvl="0"/>
            <a:r>
              <a:rPr lang="ru-RU" dirty="0" smtClean="0"/>
              <a:t>2. Чтобы </a:t>
            </a:r>
            <a:r>
              <a:rPr lang="ru-RU" dirty="0"/>
              <a:t>сделать одну мозаику, нужно 15 кусочков цветного стекла. Юля сделала 5 таких мозаик. Сколько кусочков стекла осталось, если сначала их было 98? </a:t>
            </a:r>
          </a:p>
          <a:p>
            <a:pPr lvl="0"/>
            <a:r>
              <a:rPr lang="ru-RU" dirty="0" smtClean="0"/>
              <a:t>3. Магазин </a:t>
            </a:r>
            <a:r>
              <a:rPr lang="ru-RU" dirty="0"/>
              <a:t>закупил плащи по цене 3500 рублей. После этого на плащи установили наценку 12%. Сколько рублей составляет наценка на стоимость плаща?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 уравнение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1736" y="1600201"/>
            <a:ext cx="3357586" cy="2257428"/>
          </a:xfrm>
        </p:spPr>
        <p:txBody>
          <a:bodyPr/>
          <a:lstStyle/>
          <a:p>
            <a:pPr lvl="0"/>
            <a:r>
              <a:rPr lang="ru-RU" dirty="0" smtClean="0"/>
              <a:t>1. х+17=56  </a:t>
            </a:r>
            <a:endParaRPr lang="ru-RU" dirty="0"/>
          </a:p>
          <a:p>
            <a:pPr lvl="0"/>
            <a:r>
              <a:rPr lang="ru-RU" dirty="0" smtClean="0"/>
              <a:t>2. 41-х=15  </a:t>
            </a:r>
            <a:endParaRPr lang="ru-RU" dirty="0"/>
          </a:p>
          <a:p>
            <a:pPr lvl="0"/>
            <a:r>
              <a:rPr lang="ru-RU" dirty="0" smtClean="0"/>
              <a:t>3. х-48=15 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94</Words>
  <Application>Microsoft Office PowerPoint</Application>
  <PresentationFormat>Экран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Устный счет</vt:lpstr>
      <vt:lpstr>Реши уравнение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счет</dc:title>
  <dc:creator>User</dc:creator>
  <cp:lastModifiedBy>User</cp:lastModifiedBy>
  <cp:revision>1</cp:revision>
  <dcterms:created xsi:type="dcterms:W3CDTF">2017-09-26T19:12:47Z</dcterms:created>
  <dcterms:modified xsi:type="dcterms:W3CDTF">2017-09-26T19:17:33Z</dcterms:modified>
</cp:coreProperties>
</file>